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21" r:id="rId1"/>
  </p:sldMasterIdLst>
  <p:notesMasterIdLst>
    <p:notesMasterId r:id="rId49"/>
  </p:notesMasterIdLst>
  <p:sldIdLst>
    <p:sldId id="883" r:id="rId2"/>
    <p:sldId id="618" r:id="rId3"/>
    <p:sldId id="804" r:id="rId4"/>
    <p:sldId id="872" r:id="rId5"/>
    <p:sldId id="816" r:id="rId6"/>
    <p:sldId id="826" r:id="rId7"/>
    <p:sldId id="809" r:id="rId8"/>
    <p:sldId id="820" r:id="rId9"/>
    <p:sldId id="885" r:id="rId10"/>
    <p:sldId id="811" r:id="rId11"/>
    <p:sldId id="875" r:id="rId12"/>
    <p:sldId id="805" r:id="rId13"/>
    <p:sldId id="890" r:id="rId14"/>
    <p:sldId id="876" r:id="rId15"/>
    <p:sldId id="871" r:id="rId16"/>
    <p:sldId id="881" r:id="rId17"/>
    <p:sldId id="882" r:id="rId18"/>
    <p:sldId id="864" r:id="rId19"/>
    <p:sldId id="856" r:id="rId20"/>
    <p:sldId id="849" r:id="rId21"/>
    <p:sldId id="857" r:id="rId22"/>
    <p:sldId id="861" r:id="rId23"/>
    <p:sldId id="862" r:id="rId24"/>
    <p:sldId id="858" r:id="rId25"/>
    <p:sldId id="886" r:id="rId26"/>
    <p:sldId id="879" r:id="rId27"/>
    <p:sldId id="850" r:id="rId28"/>
    <p:sldId id="867" r:id="rId29"/>
    <p:sldId id="855" r:id="rId30"/>
    <p:sldId id="887" r:id="rId31"/>
    <p:sldId id="866" r:id="rId32"/>
    <p:sldId id="810" r:id="rId33"/>
    <p:sldId id="848" r:id="rId34"/>
    <p:sldId id="815" r:id="rId35"/>
    <p:sldId id="851" r:id="rId36"/>
    <p:sldId id="803" r:id="rId37"/>
    <p:sldId id="888" r:id="rId38"/>
    <p:sldId id="859" r:id="rId39"/>
    <p:sldId id="860" r:id="rId40"/>
    <p:sldId id="853" r:id="rId41"/>
    <p:sldId id="829" r:id="rId42"/>
    <p:sldId id="865" r:id="rId43"/>
    <p:sldId id="880" r:id="rId44"/>
    <p:sldId id="877" r:id="rId45"/>
    <p:sldId id="785" r:id="rId46"/>
    <p:sldId id="874" r:id="rId47"/>
    <p:sldId id="884" r:id="rId48"/>
  </p:sldIdLst>
  <p:sldSz cx="14630400" cy="8229600"/>
  <p:notesSz cx="6858000" cy="9144000"/>
  <p:embeddedFontLst>
    <p:embeddedFont>
      <p:font typeface="Arial Bold" panose="020B0704020202020204" pitchFamily="34" charset="0"/>
      <p:bold r:id="rId50"/>
    </p:embeddedFont>
    <p:embeddedFont>
      <p:font typeface="Wingdings 2" panose="05020102010507070707" pitchFamily="18" charset="2"/>
      <p:regular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Wingdings 3" panose="05040102010807070707" pitchFamily="18" charset="2"/>
      <p:regular r:id="rId56"/>
    </p:embeddedFont>
    <p:embeddedFont>
      <p:font typeface="Verdana" panose="020B0604030504040204" pitchFamily="34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177" algn="l" rtl="0" fontAlgn="base">
      <a:spcBef>
        <a:spcPct val="0"/>
      </a:spcBef>
      <a:spcAft>
        <a:spcPct val="0"/>
      </a:spcAft>
      <a:defRPr sz="11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354" algn="l" rtl="0" fontAlgn="base">
      <a:spcBef>
        <a:spcPct val="0"/>
      </a:spcBef>
      <a:spcAft>
        <a:spcPct val="0"/>
      </a:spcAft>
      <a:defRPr sz="11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531" algn="l" rtl="0" fontAlgn="base">
      <a:spcBef>
        <a:spcPct val="0"/>
      </a:spcBef>
      <a:spcAft>
        <a:spcPct val="0"/>
      </a:spcAft>
      <a:defRPr sz="11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709" algn="l" rtl="0" fontAlgn="base">
      <a:spcBef>
        <a:spcPct val="0"/>
      </a:spcBef>
      <a:spcAft>
        <a:spcPct val="0"/>
      </a:spcAft>
      <a:defRPr sz="11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886" algn="l" defTabSz="914354" rtl="0" eaLnBrk="1" latinLnBrk="0" hangingPunct="1">
      <a:defRPr sz="11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063" algn="l" defTabSz="914354" rtl="0" eaLnBrk="1" latinLnBrk="0" hangingPunct="1">
      <a:defRPr sz="11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240" algn="l" defTabSz="914354" rtl="0" eaLnBrk="1" latinLnBrk="0" hangingPunct="1">
      <a:defRPr sz="11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417" algn="l" defTabSz="914354" rtl="0" eaLnBrk="1" latinLnBrk="0" hangingPunct="1">
      <a:defRPr sz="11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pez, Claudina" initials="C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B0D"/>
    <a:srgbClr val="FF79D2"/>
    <a:srgbClr val="FF3300"/>
    <a:srgbClr val="58AAC8"/>
    <a:srgbClr val="436F8E"/>
    <a:srgbClr val="6292B4"/>
    <a:srgbClr val="5A8AAC"/>
    <a:srgbClr val="66CC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6" autoAdjust="0"/>
    <p:restoredTop sz="72311" autoAdjust="0"/>
  </p:normalViewPr>
  <p:slideViewPr>
    <p:cSldViewPr>
      <p:cViewPr varScale="1">
        <p:scale>
          <a:sx n="58" d="100"/>
          <a:sy n="58" d="100"/>
        </p:scale>
        <p:origin x="-78" y="-624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142" d="100"/>
          <a:sy n="142" d="100"/>
        </p:scale>
        <p:origin x="-456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84D0401-0D9C-4BC3-8C75-7B24FEE86233}" type="datetimeFigureOut">
              <a:rPr lang="en-US"/>
              <a:pPr>
                <a:defRPr/>
              </a:pPr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B7AFD3-37BE-443D-ABD0-38968CF41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5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7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74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270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9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32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8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90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21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1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922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1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1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563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02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9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0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700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03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810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221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61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843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72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904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6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6769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93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52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052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898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989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499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31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5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49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7AFD3-37BE-443D-ABD0-38968CF411D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60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 txBox="1">
            <a:spLocks noGrp="1" noChangeArrowheads="1"/>
          </p:cNvSpPr>
          <p:nvPr/>
        </p:nvSpPr>
        <p:spPr bwMode="auto">
          <a:xfrm>
            <a:off x="3884613" y="8685071"/>
            <a:ext cx="2971800" cy="45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8B0027-0461-48D0-A07B-382834FBDD48}" type="slidenum">
              <a:rPr lang="en-US" sz="1200" baseline="0">
                <a:solidFill>
                  <a:schemeClr val="tx1"/>
                </a:solidFill>
                <a:latin typeface="Times New Roman" pitchFamily="18" charset="0"/>
              </a:rPr>
              <a:pPr algn="r"/>
              <a:t>11</a:t>
            </a:fld>
            <a:endParaRPr lang="en-US" sz="1200" baseline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108"/>
            <a:ext cx="5029200" cy="411464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8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75248" y="1645920"/>
            <a:ext cx="13167360" cy="2194560"/>
          </a:xfrm>
        </p:spPr>
        <p:txBody>
          <a:bodyPr vert="horz" lIns="65311" tIns="0" rIns="65311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69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2/10/2014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6AB097-9659-4F1D-880A-AF4D212BA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94560" y="3998038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31F958-018D-424A-B693-35ED21B254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C4274-2B9D-4BB4-AAF5-8A935E1A1A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212A0-8F85-4032-A969-4E607AC255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731520"/>
            <a:ext cx="11338560" cy="219456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69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3009343"/>
            <a:ext cx="11338560" cy="1811654"/>
          </a:xfrm>
        </p:spPr>
        <p:txBody>
          <a:bodyPr anchor="t"/>
          <a:lstStyle>
            <a:lvl1pPr marL="104498" indent="0" algn="l">
              <a:buNone/>
              <a:defRPr sz="2900">
                <a:solidFill>
                  <a:schemeClr val="tx1"/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2679680" y="7700011"/>
            <a:ext cx="1219200" cy="438150"/>
          </a:xfrm>
        </p:spPr>
        <p:txBody>
          <a:bodyPr/>
          <a:lstStyle/>
          <a:p>
            <a:pPr>
              <a:defRPr/>
            </a:pPr>
            <a:fld id="{81CAD5C8-F63E-47F7-B1A7-6CAA69AE9F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EEB90-EAB8-4EA8-BDB4-92F5026FAE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7660"/>
            <a:ext cx="13167360" cy="13716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5"/>
            <a:ext cx="6464301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432041" y="1842135"/>
            <a:ext cx="6466840" cy="901064"/>
          </a:xfrm>
        </p:spPr>
        <p:txBody>
          <a:bodyPr anchor="ctr"/>
          <a:lstStyle>
            <a:lvl1pPr marL="0" indent="0">
              <a:buNone/>
              <a:defRPr sz="3400" b="0" cap="all" baseline="0">
                <a:solidFill>
                  <a:schemeClr val="tx1"/>
                </a:solidFill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31520" y="2834640"/>
            <a:ext cx="6464301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834640"/>
            <a:ext cx="6466840" cy="451675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FA2388-1EC4-4F94-B743-4FDB5E9389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6C7449-FE9A-401F-8723-E198CAF11E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E4B44-C2F3-4488-8311-67C004F995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31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1521" y="1828800"/>
            <a:ext cx="4813301" cy="5522596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900"/>
            </a:lvl4pPr>
            <a:lvl5pPr>
              <a:defRPr sz="2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1341EB-4C9D-4CB4-B43E-DC2F6748A0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0" y="731520"/>
            <a:ext cx="8778240" cy="626746"/>
          </a:xfrm>
        </p:spPr>
        <p:txBody>
          <a:bodyPr lIns="65311" rIns="65311" bIns="0" anchor="b">
            <a:sp3d prstMaterial="softEdge"/>
          </a:bodyPr>
          <a:lstStyle>
            <a:lvl1pPr algn="ctr">
              <a:buNone/>
              <a:defRPr sz="29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26080" y="2198370"/>
            <a:ext cx="8778240" cy="475488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46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80" y="1400145"/>
            <a:ext cx="8778240" cy="636422"/>
          </a:xfrm>
        </p:spPr>
        <p:txBody>
          <a:bodyPr lIns="65311" tIns="65311" rIns="65311" anchor="t"/>
          <a:lstStyle>
            <a:lvl1pPr marL="0" indent="0" algn="ct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7A189-FEB5-4915-9209-3D6342C672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650992"/>
          </a:xfrm>
          <a:prstGeom prst="rect">
            <a:avLst/>
          </a:prstGeom>
        </p:spPr>
        <p:txBody>
          <a:bodyPr vert="horz"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1520" y="7700011"/>
            <a:ext cx="34137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l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2/10/2014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998720" y="7700011"/>
            <a:ext cx="4632960" cy="438150"/>
          </a:xfrm>
          <a:prstGeom prst="rect">
            <a:avLst/>
          </a:prstGeom>
        </p:spPr>
        <p:txBody>
          <a:bodyPr vert="horz" lIns="130622" tIns="65311" rIns="130622" bIns="65311" anchor="b"/>
          <a:lstStyle>
            <a:lvl1pPr algn="ct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2679680" y="7700011"/>
            <a:ext cx="1219200" cy="438150"/>
          </a:xfrm>
          <a:prstGeom prst="rect">
            <a:avLst/>
          </a:prstGeom>
        </p:spPr>
        <p:txBody>
          <a:bodyPr vert="horz" lIns="0" tIns="65311" rIns="0" bIns="65311" anchor="b"/>
          <a:lstStyle>
            <a:lvl1pPr algn="r" eaLnBrk="1" latinLnBrk="0" hangingPunct="1">
              <a:defRPr kumimoji="0" sz="17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386CFE84-C4ED-4419-9A9E-196E42FB97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59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783732" indent="-587799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40909" indent="-40492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619713" indent="-326555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933206" indent="-261244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20751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5" indent="-26124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374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095742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383111" indent="-26124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2" y="1981200"/>
            <a:ext cx="30003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4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256" y="1981200"/>
            <a:ext cx="296923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fileserver\user\matt_dale\4Anna\images\alienware_box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4981575"/>
            <a:ext cx="36258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fileserver\user\matt_dale\4Anna\images\alienware_box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2" y="2994025"/>
            <a:ext cx="5138738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fileserver\user\matt_dale\4Anna\images\alienware_box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0" y="1784236"/>
            <a:ext cx="3498850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42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674" y="2436869"/>
            <a:ext cx="4124326" cy="272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14630400" cy="52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441960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2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4419600" cy="3809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3304401"/>
            <a:ext cx="5410200" cy="5410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82200" y="5188803"/>
            <a:ext cx="199445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18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Banana for scale</a:t>
            </a:r>
          </a:p>
        </p:txBody>
      </p:sp>
    </p:spTree>
    <p:extLst>
      <p:ext uri="{BB962C8B-B14F-4D97-AF65-F5344CB8AC3E}">
        <p14:creationId xmlns:p14="http://schemas.microsoft.com/office/powerpoint/2010/main" val="75841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441960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1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88172" y="5340339"/>
            <a:ext cx="3743332" cy="83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@</a:t>
            </a:r>
            <a:r>
              <a:rPr lang="en-US" sz="3600" kern="0" dirty="0" err="1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steamdevdays</a:t>
            </a:r>
            <a:endParaRPr lang="en-US" sz="3600" kern="0" dirty="0">
              <a:solidFill>
                <a:srgbClr val="6AAED0"/>
              </a:solidFill>
              <a:latin typeface="Motiva Sans" pitchFamily="50" charset="0"/>
              <a:ea typeface="Motiva Sans" pitchFamily="50" charset="0"/>
              <a:cs typeface="Verdana" pitchFamily="34" charset="0"/>
              <a:sym typeface="Arial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472" y="3842595"/>
            <a:ext cx="1482728" cy="14977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24400" y="2173402"/>
            <a:ext cx="1558440" cy="83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F.A.Q.</a:t>
            </a:r>
            <a:endParaRPr lang="en-US" sz="3600" kern="0" dirty="0">
              <a:solidFill>
                <a:srgbClr val="6AAED0"/>
              </a:solidFill>
              <a:latin typeface="Motiva Sans" pitchFamily="50" charset="0"/>
              <a:ea typeface="Motiva Sans" pitchFamily="50" charset="0"/>
              <a:cs typeface="Verdana" pitchFamily="34" charset="0"/>
              <a:sym typeface="Arial Bold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00600" y="1411988"/>
            <a:ext cx="4343400" cy="4343400"/>
          </a:xfrm>
          <a:prstGeom prst="line">
            <a:avLst/>
          </a:prstGeom>
          <a:ln w="50800">
            <a:solidFill>
              <a:srgbClr val="FF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3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8188" y="3560802"/>
            <a:ext cx="822212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Will there be more Steam Machines?</a:t>
            </a:r>
          </a:p>
        </p:txBody>
      </p:sp>
    </p:spTree>
    <p:extLst>
      <p:ext uri="{BB962C8B-B14F-4D97-AF65-F5344CB8AC3E}">
        <p14:creationId xmlns:p14="http://schemas.microsoft.com/office/powerpoint/2010/main" val="252132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40" y="2209800"/>
            <a:ext cx="3455720" cy="3455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5879" y="3560802"/>
            <a:ext cx="1062662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Is Valve going to make its own Steam Machine?</a:t>
            </a:r>
          </a:p>
        </p:txBody>
      </p:sp>
    </p:spTree>
    <p:extLst>
      <p:ext uri="{BB962C8B-B14F-4D97-AF65-F5344CB8AC3E}">
        <p14:creationId xmlns:p14="http://schemas.microsoft.com/office/powerpoint/2010/main" val="14651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477" y="3560802"/>
            <a:ext cx="124155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How will customers know which Steam Machine to buy?</a:t>
            </a:r>
          </a:p>
        </p:txBody>
      </p:sp>
    </p:spTree>
    <p:extLst>
      <p:ext uri="{BB962C8B-B14F-4D97-AF65-F5344CB8AC3E}">
        <p14:creationId xmlns:p14="http://schemas.microsoft.com/office/powerpoint/2010/main" val="996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5272" y="3560802"/>
            <a:ext cx="1134797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What if someone builds a really low spec machine?</a:t>
            </a:r>
          </a:p>
        </p:txBody>
      </p:sp>
    </p:spTree>
    <p:extLst>
      <p:ext uri="{BB962C8B-B14F-4D97-AF65-F5344CB8AC3E}">
        <p14:creationId xmlns:p14="http://schemas.microsoft.com/office/powerpoint/2010/main" val="399221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4190" y="3124200"/>
            <a:ext cx="697017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Can customers build their own </a:t>
            </a:r>
          </a:p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Steam Machines?</a:t>
            </a:r>
          </a:p>
        </p:txBody>
      </p:sp>
    </p:spTree>
    <p:extLst>
      <p:ext uri="{BB962C8B-B14F-4D97-AF65-F5344CB8AC3E}">
        <p14:creationId xmlns:p14="http://schemas.microsoft.com/office/powerpoint/2010/main" val="139305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1236" y="3557016"/>
            <a:ext cx="109760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How will developers know what spec to build for?</a:t>
            </a:r>
          </a:p>
        </p:txBody>
      </p:sp>
    </p:spTree>
    <p:extLst>
      <p:ext uri="{BB962C8B-B14F-4D97-AF65-F5344CB8AC3E}">
        <p14:creationId xmlns:p14="http://schemas.microsoft.com/office/powerpoint/2010/main" val="105151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7097" y="3557016"/>
            <a:ext cx="94243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Will Steam Controllers be sold separately?</a:t>
            </a:r>
          </a:p>
        </p:txBody>
      </p:sp>
    </p:spTree>
    <p:extLst>
      <p:ext uri="{BB962C8B-B14F-4D97-AF65-F5344CB8AC3E}">
        <p14:creationId xmlns:p14="http://schemas.microsoft.com/office/powerpoint/2010/main" val="136943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21658" y="3557016"/>
            <a:ext cx="1011527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What’s up with the in-home streaming thing?</a:t>
            </a:r>
          </a:p>
        </p:txBody>
      </p:sp>
    </p:spTree>
    <p:extLst>
      <p:ext uri="{BB962C8B-B14F-4D97-AF65-F5344CB8AC3E}">
        <p14:creationId xmlns:p14="http://schemas.microsoft.com/office/powerpoint/2010/main" val="16770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3246" y="3560802"/>
            <a:ext cx="100319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What have you learned from the Beta so far?</a:t>
            </a:r>
          </a:p>
        </p:txBody>
      </p:sp>
    </p:spTree>
    <p:extLst>
      <p:ext uri="{BB962C8B-B14F-4D97-AF65-F5344CB8AC3E}">
        <p14:creationId xmlns:p14="http://schemas.microsoft.com/office/powerpoint/2010/main" val="59237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5899" y="3560802"/>
            <a:ext cx="97866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What’s left to do in the OS before you ship?</a:t>
            </a:r>
          </a:p>
        </p:txBody>
      </p:sp>
    </p:spTree>
    <p:extLst>
      <p:ext uri="{BB962C8B-B14F-4D97-AF65-F5344CB8AC3E}">
        <p14:creationId xmlns:p14="http://schemas.microsoft.com/office/powerpoint/2010/main" val="1111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3312" y="3560802"/>
            <a:ext cx="95718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When you say “Open”, what do you mean?</a:t>
            </a:r>
          </a:p>
        </p:txBody>
      </p:sp>
    </p:spTree>
    <p:extLst>
      <p:ext uri="{BB962C8B-B14F-4D97-AF65-F5344CB8AC3E}">
        <p14:creationId xmlns:p14="http://schemas.microsoft.com/office/powerpoint/2010/main" val="350307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95070" y="3810000"/>
            <a:ext cx="41681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First, an overview.</a:t>
            </a:r>
            <a:endParaRPr lang="en-US" sz="3600" kern="0" dirty="0">
              <a:solidFill>
                <a:srgbClr val="6AAED0"/>
              </a:solidFill>
              <a:latin typeface="Motiva Sans" pitchFamily="50" charset="0"/>
              <a:ea typeface="Motiva Sans" pitchFamily="50" charset="0"/>
              <a:cs typeface="Verdana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96134" y="3560802"/>
            <a:ext cx="65662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Will there be exclusive titles?</a:t>
            </a:r>
          </a:p>
        </p:txBody>
      </p:sp>
    </p:spTree>
    <p:extLst>
      <p:ext uri="{BB962C8B-B14F-4D97-AF65-F5344CB8AC3E}">
        <p14:creationId xmlns:p14="http://schemas.microsoft.com/office/powerpoint/2010/main" val="192897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50001" y="3560802"/>
            <a:ext cx="28584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Why Linux?!</a:t>
            </a:r>
          </a:p>
        </p:txBody>
      </p:sp>
    </p:spTree>
    <p:extLst>
      <p:ext uri="{BB962C8B-B14F-4D97-AF65-F5344CB8AC3E}">
        <p14:creationId xmlns:p14="http://schemas.microsoft.com/office/powerpoint/2010/main" val="31444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0352" y="3560802"/>
            <a:ext cx="76177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When are you actually launching?</a:t>
            </a:r>
          </a:p>
        </p:txBody>
      </p:sp>
    </p:spTree>
    <p:extLst>
      <p:ext uri="{BB962C8B-B14F-4D97-AF65-F5344CB8AC3E}">
        <p14:creationId xmlns:p14="http://schemas.microsoft.com/office/powerpoint/2010/main" val="5204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5631" y="3560802"/>
            <a:ext cx="960711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Is your goal to compete with the consoles?</a:t>
            </a:r>
          </a:p>
        </p:txBody>
      </p:sp>
    </p:spTree>
    <p:extLst>
      <p:ext uri="{BB962C8B-B14F-4D97-AF65-F5344CB8AC3E}">
        <p14:creationId xmlns:p14="http://schemas.microsoft.com/office/powerpoint/2010/main" val="373235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47504" y="3560802"/>
            <a:ext cx="88633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When should I port my games to Linux?</a:t>
            </a:r>
          </a:p>
        </p:txBody>
      </p:sp>
    </p:spTree>
    <p:extLst>
      <p:ext uri="{BB962C8B-B14F-4D97-AF65-F5344CB8AC3E}">
        <p14:creationId xmlns:p14="http://schemas.microsoft.com/office/powerpoint/2010/main" val="47405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034" y="3560802"/>
            <a:ext cx="94163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What </a:t>
            </a:r>
            <a:r>
              <a:rPr lang="en-US" sz="3600" kern="0" dirty="0" err="1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dev</a:t>
            </a: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 kits and </a:t>
            </a:r>
            <a:r>
              <a:rPr lang="en-US" sz="3600" kern="0" dirty="0" err="1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dev</a:t>
            </a: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 tools are available?</a:t>
            </a:r>
          </a:p>
        </p:txBody>
      </p:sp>
    </p:spTree>
    <p:extLst>
      <p:ext uri="{BB962C8B-B14F-4D97-AF65-F5344CB8AC3E}">
        <p14:creationId xmlns:p14="http://schemas.microsoft.com/office/powerpoint/2010/main" val="164543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0663" y="3046261"/>
            <a:ext cx="7213834" cy="15678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72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Your Questions!</a:t>
            </a:r>
            <a:endParaRPr lang="en-US" sz="7200" kern="0" dirty="0">
              <a:solidFill>
                <a:srgbClr val="6AAED0"/>
              </a:solidFill>
              <a:latin typeface="Motiva Sans" pitchFamily="50" charset="0"/>
              <a:ea typeface="Motiva Sans" pitchFamily="50" charset="0"/>
              <a:cs typeface="Verdana" pitchFamily="34" charset="0"/>
              <a:sym typeface="Arial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2654">
            <a:off x="3201667" y="1371023"/>
            <a:ext cx="1870072" cy="188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3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88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1686" y="3560802"/>
            <a:ext cx="125951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What is the Steam hardware/OS group going to do next?</a:t>
            </a:r>
          </a:p>
        </p:txBody>
      </p:sp>
    </p:spTree>
    <p:extLst>
      <p:ext uri="{BB962C8B-B14F-4D97-AF65-F5344CB8AC3E}">
        <p14:creationId xmlns:p14="http://schemas.microsoft.com/office/powerpoint/2010/main" val="35046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14974" y="3560802"/>
            <a:ext cx="3528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Are you hiring?</a:t>
            </a:r>
          </a:p>
        </p:txBody>
      </p:sp>
    </p:spTree>
    <p:extLst>
      <p:ext uri="{BB962C8B-B14F-4D97-AF65-F5344CB8AC3E}">
        <p14:creationId xmlns:p14="http://schemas.microsoft.com/office/powerpoint/2010/main" val="293376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9292" y="2438400"/>
            <a:ext cx="9919703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Finally, you don’t have to give up</a:t>
            </a:r>
          </a:p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all your games</a:t>
            </a:r>
          </a:p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and all your friends</a:t>
            </a:r>
          </a:p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just to play in a different room in the house.</a:t>
            </a:r>
            <a:endParaRPr lang="en-US" sz="3600" kern="0" dirty="0">
              <a:solidFill>
                <a:srgbClr val="6AAED0"/>
              </a:solidFill>
              <a:latin typeface="Motiva Sans" pitchFamily="50" charset="0"/>
              <a:ea typeface="Motiva Sans" pitchFamily="50" charset="0"/>
              <a:cs typeface="Verdana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3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4225" y="3560802"/>
            <a:ext cx="81499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When can we get a Steam Machine?</a:t>
            </a:r>
          </a:p>
        </p:txBody>
      </p:sp>
    </p:spTree>
    <p:extLst>
      <p:ext uri="{BB962C8B-B14F-4D97-AF65-F5344CB8AC3E}">
        <p14:creationId xmlns:p14="http://schemas.microsoft.com/office/powerpoint/2010/main" val="360435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3769" y="3560802"/>
            <a:ext cx="171072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Today!</a:t>
            </a:r>
            <a:endParaRPr lang="en-US" sz="3600" kern="0" dirty="0">
              <a:solidFill>
                <a:srgbClr val="6AAED0"/>
              </a:solidFill>
              <a:latin typeface="Motiva Sans" pitchFamily="50" charset="0"/>
              <a:ea typeface="Motiva Sans" pitchFamily="50" charset="0"/>
              <a:cs typeface="Verdana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209800"/>
            <a:ext cx="4419600" cy="38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43382" y="3560802"/>
            <a:ext cx="127150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Also!</a:t>
            </a:r>
            <a:endParaRPr lang="en-US" sz="3600" kern="0" dirty="0">
              <a:solidFill>
                <a:srgbClr val="6AAED0"/>
              </a:solidFill>
              <a:latin typeface="Motiva Sans" pitchFamily="50" charset="0"/>
              <a:ea typeface="Motiva Sans" pitchFamily="50" charset="0"/>
              <a:cs typeface="Verdana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7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2780" y="3560802"/>
            <a:ext cx="19127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Thanks.</a:t>
            </a:r>
            <a:endParaRPr lang="en-US" sz="3600" kern="0" dirty="0">
              <a:solidFill>
                <a:srgbClr val="6AAED0"/>
              </a:solidFill>
              <a:latin typeface="Motiva Sans" pitchFamily="50" charset="0"/>
              <a:ea typeface="Motiva Sans" pitchFamily="50" charset="0"/>
              <a:cs typeface="Verdana" pitchFamily="34" charset="0"/>
              <a:sym typeface="Arial 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09772" y="4324262"/>
            <a:ext cx="2138727" cy="495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18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(Come talk to us!)</a:t>
            </a:r>
            <a:endParaRPr lang="en-US" sz="1800" kern="0" dirty="0">
              <a:solidFill>
                <a:srgbClr val="6AAED0"/>
              </a:solidFill>
              <a:latin typeface="Motiva Sans" pitchFamily="50" charset="0"/>
              <a:ea typeface="Motiva Sans" pitchFamily="50" charset="0"/>
              <a:cs typeface="Verdana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4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40" y="2209800"/>
            <a:ext cx="3455720" cy="34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2" y="1981200"/>
            <a:ext cx="3000375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3268" y="3560802"/>
            <a:ext cx="52918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ts val="36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This is a Steam update.</a:t>
            </a:r>
          </a:p>
        </p:txBody>
      </p:sp>
    </p:spTree>
    <p:extLst>
      <p:ext uri="{BB962C8B-B14F-4D97-AF65-F5344CB8AC3E}">
        <p14:creationId xmlns:p14="http://schemas.microsoft.com/office/powerpoint/2010/main" val="32442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2756" y="2667000"/>
            <a:ext cx="585288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How to connect the dots?</a:t>
            </a:r>
          </a:p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Three components:</a:t>
            </a:r>
            <a:endParaRPr lang="en-US" sz="3600" kern="0" dirty="0">
              <a:solidFill>
                <a:srgbClr val="6AAED0"/>
              </a:solidFill>
              <a:latin typeface="Motiva Sans" pitchFamily="50" charset="0"/>
              <a:ea typeface="Motiva Sans" pitchFamily="50" charset="0"/>
              <a:cs typeface="Verdana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1707" y="2250668"/>
            <a:ext cx="5634876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OS</a:t>
            </a:r>
          </a:p>
          <a:p>
            <a:pPr lvl="0"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Living-room-friendly PCs</a:t>
            </a:r>
          </a:p>
          <a:p>
            <a:pPr algn="ctr" defTabSz="1306448" eaLnBrk="0" hangingPunct="0"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3600" kern="0" dirty="0" smtClean="0">
                <a:solidFill>
                  <a:srgbClr val="6AAED0"/>
                </a:solidFill>
                <a:latin typeface="Motiva Sans" pitchFamily="50" charset="0"/>
                <a:ea typeface="Motiva Sans" pitchFamily="50" charset="0"/>
                <a:cs typeface="Verdana" pitchFamily="34" charset="0"/>
                <a:sym typeface="Arial Bold" charset="0"/>
              </a:rPr>
              <a:t>Input</a:t>
            </a:r>
            <a:endParaRPr lang="en-US" sz="3600" kern="0" dirty="0">
              <a:solidFill>
                <a:srgbClr val="6AAED0"/>
              </a:solidFill>
              <a:latin typeface="Motiva Sans" pitchFamily="50" charset="0"/>
              <a:ea typeface="Motiva Sans" pitchFamily="50" charset="0"/>
              <a:cs typeface="Verdana" pitchFamily="34" charset="0"/>
              <a:sym typeface="Arial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7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14630400" cy="52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adeGothicBold-Calibri">
      <a:majorFont>
        <a:latin typeface="TradeGothic Bold"/>
        <a:ea typeface=""/>
        <a:cs typeface=""/>
      </a:majorFont>
      <a:minorFont>
        <a:latin typeface="Calibri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94838</TotalTime>
  <Pages>0</Pages>
  <Words>278</Words>
  <Characters>0</Characters>
  <Application>Microsoft Office PowerPoint</Application>
  <PresentationFormat>Custom</PresentationFormat>
  <Lines>0</Lines>
  <Paragraphs>79</Paragraphs>
  <Slides>47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0" baseType="lpstr">
      <vt:lpstr>Arial</vt:lpstr>
      <vt:lpstr>Arial Bold</vt:lpstr>
      <vt:lpstr>ヒラギノ角ゴ ProN W3</vt:lpstr>
      <vt:lpstr>Wingdings 2</vt:lpstr>
      <vt:lpstr>Gill Sans</vt:lpstr>
      <vt:lpstr>Calibri</vt:lpstr>
      <vt:lpstr>Motiva Sans</vt:lpstr>
      <vt:lpstr>Wingdings 3</vt:lpstr>
      <vt:lpstr>Times New Roman</vt:lpstr>
      <vt:lpstr>Wingdings</vt:lpstr>
      <vt:lpstr>Verdana</vt:lpstr>
      <vt:lpstr>TradeGothic Bold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then Traditional Channels</dc:title>
  <dc:creator>miked</dc:creator>
  <cp:lastModifiedBy>Justin Yorke</cp:lastModifiedBy>
  <cp:revision>1229</cp:revision>
  <dcterms:modified xsi:type="dcterms:W3CDTF">2014-02-10T23:33:35Z</dcterms:modified>
</cp:coreProperties>
</file>